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3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6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7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70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2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8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1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7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8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5CB5CE-FC5A-47E1-9AF8-FC72BA304D3B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1DC9-6FA1-4B1E-8E81-A4B4DC8F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80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001056" cy="171451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79195"/>
              </p:ext>
            </p:extLst>
          </p:nvPr>
        </p:nvGraphicFramePr>
        <p:xfrm>
          <a:off x="0" y="1124744"/>
          <a:ext cx="9144000" cy="5733254"/>
        </p:xfrm>
        <a:graphic>
          <a:graphicData uri="http://schemas.openxmlformats.org/drawingml/2006/table">
            <a:tbl>
              <a:tblPr/>
              <a:tblGrid>
                <a:gridCol w="82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Sr. No.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Details Of Particulars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No. of MoUs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DUROCRETE ENGINEERING SERVICES PVT. LTD, PUNE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ULTRATECH CEMENT LTD., SOLAPUR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KALPATARU CONSTRUCTION &amp; CONSULTANCY,SOLAPUR IN ASSOCIATION WITH CSRDF,PUNE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HITESH LAHOTI &amp; ASSOCIATES ,    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Pune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ENGINEERING DESIGN SOFTWARE &amp; SERVICES PVT. LTD. , PUNE.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ABHINAV GATE INSTITUTE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MATRIX STRUCTURAL CONSULTANCY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2015 – 16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6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40" marR="49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8FFD8D0-60DE-4068-8C6E-AA98BA7C5F9E}"/>
              </a:ext>
            </a:extLst>
          </p:cNvPr>
          <p:cNvSpPr/>
          <p:nvPr/>
        </p:nvSpPr>
        <p:spPr>
          <a:xfrm>
            <a:off x="2443051" y="410168"/>
            <a:ext cx="4257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Consolidated Summary</a:t>
            </a:r>
            <a:endParaRPr lang="en-IN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90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Ion</vt:lpstr>
      <vt:lpstr>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Consolidated Summary   </dc:title>
  <dc:creator>Civil</dc:creator>
  <cp:lastModifiedBy>shree</cp:lastModifiedBy>
  <cp:revision>2</cp:revision>
  <dcterms:created xsi:type="dcterms:W3CDTF">2023-05-06T04:58:33Z</dcterms:created>
  <dcterms:modified xsi:type="dcterms:W3CDTF">2023-05-23T12:23:49Z</dcterms:modified>
</cp:coreProperties>
</file>