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9325-0D99-49D4-AECC-39C94F30D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992A9-3F11-43D8-9713-8B31AAD1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52971-102B-4CD4-B741-AA324577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F7721-1DDB-4531-B961-1EC46F7F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C827-B3FD-49D0-97C0-41A7E8B4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2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A2C2-B549-425A-9465-5F1A42DC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B7B31-EEF3-45C5-9503-7D2277B02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F9FB-6A99-455B-9844-4132EB7B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1E39-68FE-49D8-A69F-70AE4C23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900FB-AF24-488A-90D1-C41564B2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4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9B0E49-28B0-4AEF-B6A7-E6BBA77C3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7994A-A3E2-4633-9584-E7DD3D480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5732F-463E-4ECD-84BE-1F11884A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F6F4-4AF3-44E4-B0D4-93FB317D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ACBBD-E127-413B-B118-1987C4E7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42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05A6-ADE5-44A7-A0A6-BBA4A094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1716-120D-4255-A857-90D37CD9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16E1C-E0F9-4666-94CD-5D013E6C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17682-943A-4FFF-AB8C-716F226E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9BE06-3582-46F7-8B52-2B9E1325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85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83CD-1C60-4B41-B652-5029F000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74C1-E79C-497C-92E5-BA7329047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86EE-0037-4C48-B296-9875AB83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FC2F-5A4C-4754-8FA1-026DEA20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AF58-F964-41F5-9DE1-A6F9218B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1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09E5-A5AC-461D-8298-F06BBD0F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06A1A-6B8D-46EC-B8C1-18D27EE73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A1A12-4A9E-4C61-9157-5B43D0C9B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D9A70-D51C-4ACB-8889-0945D860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C469-A54D-40FE-803D-AD4E88AC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4056-5968-49A2-B3FF-97B58AF0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7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D2EC-0372-4AF5-8282-BC087BC6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F6A5F-616B-4150-A4E2-D7F3854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847A7-E142-486D-9B36-E7BF8BBB0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7C759-7E60-480E-B5AB-F7E3F5F79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A0709-4D6A-455C-B857-C7D399E23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17ED2-E202-4A0D-8669-4D6EA76F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2998E-0C0E-4191-9138-7949699A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DB15C-E06C-4B27-A927-F233C17A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28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8AEA-CCD5-42E2-9BBA-72E3A90D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0770-EF20-4DAA-9499-3B365835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E28EF-EA2F-4626-ACAA-A805F786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5EC67-DFF4-4DB6-BFF0-80DA4F40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2C820-E578-4C0B-A2C0-1D1D8413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0676A-6063-473F-8D8B-31D0263F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8BFAA-CEC2-4FCB-A106-C8889666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61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629C-0CC5-4A62-AB63-156ED1DE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57A50-588F-442B-AE78-EBA69C03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D9216-743F-4C11-8608-92BAB333B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517ED-34F8-47EE-8F8F-3C1776DD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9DADA-364F-46AF-BC85-9DEDD51F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53149-4DFE-4AF7-8C6F-DD2903EF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7F82-C4A9-4A1C-B50E-DB6735E3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E1F32-B7F1-49D8-9081-A8EE01572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B65FB-A66E-4BF0-916D-ADB20262F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A1DEC-9353-4431-9509-A816CE63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0BDE4-9295-462E-989C-CC6437F3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A5968-D8D8-4171-A2DD-3FEFCCD5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7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886F1-15C0-4525-B7EA-718EB98A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E2532-9E0D-4A87-829D-E5746FDF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187C-EC82-4DE8-A912-15C648181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E979-C2BB-4CF1-B193-1FB24864B5C5}" type="datetimeFigureOut">
              <a:rPr lang="en-IN" smtClean="0"/>
              <a:t>23-05-2023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1DD7-4289-42F4-8558-E0BA87187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99965-EE1A-40D9-A1DD-D32CDBC8F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08FF-26B3-4F31-B9CE-EBD1326E6B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35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0970E-A27B-4A98-B47B-C7E9C9F8F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208121"/>
              </p:ext>
            </p:extLst>
          </p:nvPr>
        </p:nvGraphicFramePr>
        <p:xfrm>
          <a:off x="0" y="0"/>
          <a:ext cx="12188858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149">
                  <a:extLst>
                    <a:ext uri="{9D8B030D-6E8A-4147-A177-3AD203B41FA5}">
                      <a16:colId xmlns:a16="http://schemas.microsoft.com/office/drawing/2014/main" val="1591183170"/>
                    </a:ext>
                  </a:extLst>
                </a:gridCol>
                <a:gridCol w="1706155">
                  <a:extLst>
                    <a:ext uri="{9D8B030D-6E8A-4147-A177-3AD203B41FA5}">
                      <a16:colId xmlns:a16="http://schemas.microsoft.com/office/drawing/2014/main" val="3735082931"/>
                    </a:ext>
                  </a:extLst>
                </a:gridCol>
                <a:gridCol w="1624515">
                  <a:extLst>
                    <a:ext uri="{9D8B030D-6E8A-4147-A177-3AD203B41FA5}">
                      <a16:colId xmlns:a16="http://schemas.microsoft.com/office/drawing/2014/main" val="4178786730"/>
                    </a:ext>
                  </a:extLst>
                </a:gridCol>
                <a:gridCol w="1121789">
                  <a:extLst>
                    <a:ext uri="{9D8B030D-6E8A-4147-A177-3AD203B41FA5}">
                      <a16:colId xmlns:a16="http://schemas.microsoft.com/office/drawing/2014/main" val="314714567"/>
                    </a:ext>
                  </a:extLst>
                </a:gridCol>
                <a:gridCol w="3450211">
                  <a:extLst>
                    <a:ext uri="{9D8B030D-6E8A-4147-A177-3AD203B41FA5}">
                      <a16:colId xmlns:a16="http://schemas.microsoft.com/office/drawing/2014/main" val="1959299879"/>
                    </a:ext>
                  </a:extLst>
                </a:gridCol>
                <a:gridCol w="2158738">
                  <a:extLst>
                    <a:ext uri="{9D8B030D-6E8A-4147-A177-3AD203B41FA5}">
                      <a16:colId xmlns:a16="http://schemas.microsoft.com/office/drawing/2014/main" val="1148578976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4106632407"/>
                    </a:ext>
                  </a:extLst>
                </a:gridCol>
              </a:tblGrid>
              <a:tr h="30773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PLACEMENT 2022-23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082581"/>
                  </a:ext>
                </a:extLst>
              </a:tr>
              <a:tr h="64183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Sr. No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Student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Company/Industry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</a:t>
                      </a:r>
                      <a:r>
                        <a:rPr lang="en-IN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Mob.No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Package LPA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0460225"/>
                  </a:ext>
                </a:extLst>
              </a:tr>
              <a:tr h="145952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Mr.Ajay Bhagwat Dhage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GEO SPATIAL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8805421294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ajaydhage.nbnsscoe.civil@gmail.com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2.16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3382622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Mr.Abhijeet Balasaheb Salunke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GEO SPATIAL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7756951146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abhijeetsalunke51@gmail.com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2.16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6250252"/>
                  </a:ext>
                </a:extLst>
              </a:tr>
              <a:tr h="14155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Mr.Suraj Rajendra Chouhan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GEO SPATIAL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9518323203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surajchouhan.nbnscoe.civil@gmail.com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2.16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2024421"/>
                  </a:ext>
                </a:extLst>
              </a:tr>
              <a:tr h="15474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MrAmar Shivaji Koli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GEO SPATIAL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8485820586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amarkoli0596@gmail.com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2.16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79916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63E1F14-675A-4DB8-A6C3-7739ACE0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32" y="3840942"/>
            <a:ext cx="1346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EE0FF-6E58-4171-8804-3A935056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32" y="5327246"/>
            <a:ext cx="134619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28C09-F15A-4EEC-8566-26403E3F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34" y="936455"/>
            <a:ext cx="134619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9D2FB-998C-46B2-8AD7-9BB1937E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3" b="22331"/>
          <a:stretch>
            <a:fillRect/>
          </a:stretch>
        </p:blipFill>
        <p:spPr bwMode="auto">
          <a:xfrm>
            <a:off x="8982432" y="2428705"/>
            <a:ext cx="1346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80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shree</dc:creator>
  <cp:lastModifiedBy>shree</cp:lastModifiedBy>
  <cp:revision>2</cp:revision>
  <dcterms:created xsi:type="dcterms:W3CDTF">2023-05-23T10:33:27Z</dcterms:created>
  <dcterms:modified xsi:type="dcterms:W3CDTF">2023-05-23T10:44:15Z</dcterms:modified>
</cp:coreProperties>
</file>